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4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A03B65-5E7E-45AF-BC4D-9BF3E381F5A9}" type="doc">
      <dgm:prSet loTypeId="urn:microsoft.com/office/officeart/2005/8/layout/vList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495E580-987E-4BDD-A963-D63268311F9D}">
      <dgm:prSet phldrT="[Text]"/>
      <dgm:spPr/>
      <dgm:t>
        <a:bodyPr/>
        <a:lstStyle/>
        <a:p>
          <a:r>
            <a:rPr lang="de-DE" dirty="0"/>
            <a:t>Blond</a:t>
          </a:r>
        </a:p>
      </dgm:t>
    </dgm:pt>
    <dgm:pt modelId="{488F3354-84B5-4C6B-9791-25E88B9DDA4C}" type="parTrans" cxnId="{76B818D0-602D-49BD-8ECC-36771D278F77}">
      <dgm:prSet/>
      <dgm:spPr/>
      <dgm:t>
        <a:bodyPr/>
        <a:lstStyle/>
        <a:p>
          <a:endParaRPr lang="de-DE"/>
        </a:p>
      </dgm:t>
    </dgm:pt>
    <dgm:pt modelId="{FC209391-9414-424D-928C-52698D059D16}" type="sibTrans" cxnId="{76B818D0-602D-49BD-8ECC-36771D278F77}">
      <dgm:prSet/>
      <dgm:spPr/>
      <dgm:t>
        <a:bodyPr/>
        <a:lstStyle/>
        <a:p>
          <a:endParaRPr lang="de-DE"/>
        </a:p>
      </dgm:t>
    </dgm:pt>
    <dgm:pt modelId="{C5FC8C5E-2BE1-4853-A8A0-F9EFAEC3D2D2}">
      <dgm:prSet phldrT="[Text]"/>
      <dgm:spPr/>
      <dgm:t>
        <a:bodyPr/>
        <a:lstStyle/>
        <a:p>
          <a:r>
            <a:rPr lang="de-DE" dirty="0"/>
            <a:t>Valencia</a:t>
          </a:r>
        </a:p>
      </dgm:t>
    </dgm:pt>
    <dgm:pt modelId="{19EB5482-9423-4E52-92AF-951692088F19}" type="parTrans" cxnId="{E280C6AA-E8FA-4F94-A5FA-FF0558A70DEA}">
      <dgm:prSet/>
      <dgm:spPr/>
      <dgm:t>
        <a:bodyPr/>
        <a:lstStyle/>
        <a:p>
          <a:endParaRPr lang="de-DE"/>
        </a:p>
      </dgm:t>
    </dgm:pt>
    <dgm:pt modelId="{F50CCC32-ECF4-4570-9523-AE84D9140F5D}" type="sibTrans" cxnId="{E280C6AA-E8FA-4F94-A5FA-FF0558A70DEA}">
      <dgm:prSet/>
      <dgm:spPr/>
      <dgm:t>
        <a:bodyPr/>
        <a:lstStyle/>
        <a:p>
          <a:endParaRPr lang="de-DE"/>
        </a:p>
      </dgm:t>
    </dgm:pt>
    <dgm:pt modelId="{A80E93D5-7F71-4CF1-ACAF-5097508ABA33}">
      <dgm:prSet phldrT="[Text]"/>
      <dgm:spPr/>
      <dgm:t>
        <a:bodyPr/>
        <a:lstStyle/>
        <a:p>
          <a:r>
            <a:rPr lang="de-DE" dirty="0"/>
            <a:t>Quattro</a:t>
          </a:r>
        </a:p>
      </dgm:t>
    </dgm:pt>
    <dgm:pt modelId="{D82BF14A-5CDC-4648-8F4B-ABE43C161BF1}" type="parTrans" cxnId="{4A6D6300-3273-4D76-8530-0033129B2C91}">
      <dgm:prSet/>
      <dgm:spPr/>
      <dgm:t>
        <a:bodyPr/>
        <a:lstStyle/>
        <a:p>
          <a:endParaRPr lang="de-DE"/>
        </a:p>
      </dgm:t>
    </dgm:pt>
    <dgm:pt modelId="{94F72E93-1602-4B06-AAED-0DB180EA3151}" type="sibTrans" cxnId="{4A6D6300-3273-4D76-8530-0033129B2C91}">
      <dgm:prSet/>
      <dgm:spPr/>
      <dgm:t>
        <a:bodyPr/>
        <a:lstStyle/>
        <a:p>
          <a:endParaRPr lang="de-DE"/>
        </a:p>
      </dgm:t>
    </dgm:pt>
    <dgm:pt modelId="{20CEB89A-E27E-43CC-BFDE-7FB87C46C7CD}">
      <dgm:prSet/>
      <dgm:spPr/>
      <dgm:t>
        <a:bodyPr/>
        <a:lstStyle/>
        <a:p>
          <a:r>
            <a:rPr lang="de-DE" dirty="0"/>
            <a:t>Navel</a:t>
          </a:r>
        </a:p>
      </dgm:t>
    </dgm:pt>
    <dgm:pt modelId="{595943E7-B9E1-4847-8847-7D857888CBAC}" type="parTrans" cxnId="{52D0C19E-F71A-4E78-B85A-FF507EB3DF0A}">
      <dgm:prSet/>
      <dgm:spPr/>
      <dgm:t>
        <a:bodyPr/>
        <a:lstStyle/>
        <a:p>
          <a:endParaRPr lang="de-DE"/>
        </a:p>
      </dgm:t>
    </dgm:pt>
    <dgm:pt modelId="{0A667FFF-560E-4941-A87F-1BA268B01091}" type="sibTrans" cxnId="{52D0C19E-F71A-4E78-B85A-FF507EB3DF0A}">
      <dgm:prSet/>
      <dgm:spPr/>
      <dgm:t>
        <a:bodyPr/>
        <a:lstStyle/>
        <a:p>
          <a:endParaRPr lang="de-DE"/>
        </a:p>
      </dgm:t>
    </dgm:pt>
    <dgm:pt modelId="{92AF3DD2-9064-4C7C-AD5F-D6A951010D94}" type="pres">
      <dgm:prSet presAssocID="{DFA03B65-5E7E-45AF-BC4D-9BF3E381F5A9}" presName="linearFlow" presStyleCnt="0">
        <dgm:presLayoutVars>
          <dgm:dir/>
          <dgm:resizeHandles val="exact"/>
        </dgm:presLayoutVars>
      </dgm:prSet>
      <dgm:spPr/>
    </dgm:pt>
    <dgm:pt modelId="{32C0F3E1-0347-476E-8C74-89EF1435107A}" type="pres">
      <dgm:prSet presAssocID="{C5FC8C5E-2BE1-4853-A8A0-F9EFAEC3D2D2}" presName="composite" presStyleCnt="0"/>
      <dgm:spPr/>
    </dgm:pt>
    <dgm:pt modelId="{A0A1AAA7-CE18-45CE-9812-796F1864FEDC}" type="pres">
      <dgm:prSet presAssocID="{C5FC8C5E-2BE1-4853-A8A0-F9EFAEC3D2D2}" presName="imgShp" presStyleLbl="fgImgPlace1" presStyleIdx="0" presStyleCnt="4" custLinFactNeighborX="-75869" custLinFactNeighborY="-918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9E9409FE-3837-4826-8DD1-62FAD11E0081}" type="pres">
      <dgm:prSet presAssocID="{C5FC8C5E-2BE1-4853-A8A0-F9EFAEC3D2D2}" presName="txShp" presStyleLbl="node1" presStyleIdx="0" presStyleCnt="4" custLinFactNeighborX="7656" custLinFactNeighborY="1352">
        <dgm:presLayoutVars>
          <dgm:bulletEnabled val="1"/>
        </dgm:presLayoutVars>
      </dgm:prSet>
      <dgm:spPr/>
    </dgm:pt>
    <dgm:pt modelId="{7C9E9B2D-26A0-4BF8-B6A0-E36D4A8A8D9A}" type="pres">
      <dgm:prSet presAssocID="{F50CCC32-ECF4-4570-9523-AE84D9140F5D}" presName="spacing" presStyleCnt="0"/>
      <dgm:spPr/>
    </dgm:pt>
    <dgm:pt modelId="{EE07308F-F680-43AB-AD45-6AA04C965AB8}" type="pres">
      <dgm:prSet presAssocID="{E495E580-987E-4BDD-A963-D63268311F9D}" presName="composite" presStyleCnt="0"/>
      <dgm:spPr/>
    </dgm:pt>
    <dgm:pt modelId="{17DEBB77-342B-4F92-8453-2CB476DC916B}" type="pres">
      <dgm:prSet presAssocID="{E495E580-987E-4BDD-A963-D63268311F9D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EDBA6F5-86A8-46FF-B70A-02AEC9393826}" type="pres">
      <dgm:prSet presAssocID="{E495E580-987E-4BDD-A963-D63268311F9D}" presName="txShp" presStyleLbl="node1" presStyleIdx="1" presStyleCnt="4">
        <dgm:presLayoutVars>
          <dgm:bulletEnabled val="1"/>
        </dgm:presLayoutVars>
      </dgm:prSet>
      <dgm:spPr/>
    </dgm:pt>
    <dgm:pt modelId="{616661A8-9AF9-4A8A-A7BB-AB89D9B29969}" type="pres">
      <dgm:prSet presAssocID="{FC209391-9414-424D-928C-52698D059D16}" presName="spacing" presStyleCnt="0"/>
      <dgm:spPr/>
    </dgm:pt>
    <dgm:pt modelId="{9D9CCB6B-ED8F-4651-B6E9-4A7490A70040}" type="pres">
      <dgm:prSet presAssocID="{A80E93D5-7F71-4CF1-ACAF-5097508ABA33}" presName="composite" presStyleCnt="0"/>
      <dgm:spPr/>
    </dgm:pt>
    <dgm:pt modelId="{1CEF0814-EA25-4E66-924B-7587CE89FE32}" type="pres">
      <dgm:prSet presAssocID="{A80E93D5-7F71-4CF1-ACAF-5097508ABA33}" presName="imgShp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9000" r="-9000"/>
          </a:stretch>
        </a:blipFill>
      </dgm:spPr>
    </dgm:pt>
    <dgm:pt modelId="{DB31EBCD-E40E-476E-84CA-5691A48B4FF9}" type="pres">
      <dgm:prSet presAssocID="{A80E93D5-7F71-4CF1-ACAF-5097508ABA33}" presName="txShp" presStyleLbl="node1" presStyleIdx="2" presStyleCnt="4">
        <dgm:presLayoutVars>
          <dgm:bulletEnabled val="1"/>
        </dgm:presLayoutVars>
      </dgm:prSet>
      <dgm:spPr/>
    </dgm:pt>
    <dgm:pt modelId="{AE1B53B5-E15C-415E-B465-450581DDBE83}" type="pres">
      <dgm:prSet presAssocID="{94F72E93-1602-4B06-AAED-0DB180EA3151}" presName="spacing" presStyleCnt="0"/>
      <dgm:spPr/>
    </dgm:pt>
    <dgm:pt modelId="{062173C6-1198-4E15-846D-333AC51D57B8}" type="pres">
      <dgm:prSet presAssocID="{20CEB89A-E27E-43CC-BFDE-7FB87C46C7CD}" presName="composite" presStyleCnt="0"/>
      <dgm:spPr/>
    </dgm:pt>
    <dgm:pt modelId="{F03FE451-1839-4DD2-BAA7-A6A6BBAE57A8}" type="pres">
      <dgm:prSet presAssocID="{20CEB89A-E27E-43CC-BFDE-7FB87C46C7CD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235377F-E73E-4FB4-9554-4EC9F21B7820}" type="pres">
      <dgm:prSet presAssocID="{20CEB89A-E27E-43CC-BFDE-7FB87C46C7CD}" presName="txShp" presStyleLbl="node1" presStyleIdx="3" presStyleCnt="4">
        <dgm:presLayoutVars>
          <dgm:bulletEnabled val="1"/>
        </dgm:presLayoutVars>
      </dgm:prSet>
      <dgm:spPr/>
    </dgm:pt>
  </dgm:ptLst>
  <dgm:cxnLst>
    <dgm:cxn modelId="{4A6D6300-3273-4D76-8530-0033129B2C91}" srcId="{DFA03B65-5E7E-45AF-BC4D-9BF3E381F5A9}" destId="{A80E93D5-7F71-4CF1-ACAF-5097508ABA33}" srcOrd="2" destOrd="0" parTransId="{D82BF14A-5CDC-4648-8F4B-ABE43C161BF1}" sibTransId="{94F72E93-1602-4B06-AAED-0DB180EA3151}"/>
    <dgm:cxn modelId="{4C3AA12B-1500-4218-B95B-35D565CC28B1}" type="presOf" srcId="{E495E580-987E-4BDD-A963-D63268311F9D}" destId="{EEDBA6F5-86A8-46FF-B70A-02AEC9393826}" srcOrd="0" destOrd="0" presId="urn:microsoft.com/office/officeart/2005/8/layout/vList3"/>
    <dgm:cxn modelId="{C96F7A57-7C7A-439F-A810-EABF0E80EAA8}" type="presOf" srcId="{A80E93D5-7F71-4CF1-ACAF-5097508ABA33}" destId="{DB31EBCD-E40E-476E-84CA-5691A48B4FF9}" srcOrd="0" destOrd="0" presId="urn:microsoft.com/office/officeart/2005/8/layout/vList3"/>
    <dgm:cxn modelId="{52D0C19E-F71A-4E78-B85A-FF507EB3DF0A}" srcId="{DFA03B65-5E7E-45AF-BC4D-9BF3E381F5A9}" destId="{20CEB89A-E27E-43CC-BFDE-7FB87C46C7CD}" srcOrd="3" destOrd="0" parTransId="{595943E7-B9E1-4847-8847-7D857888CBAC}" sibTransId="{0A667FFF-560E-4941-A87F-1BA268B01091}"/>
    <dgm:cxn modelId="{E0A277A8-A5C6-4BDE-89E1-AE69C476B886}" type="presOf" srcId="{C5FC8C5E-2BE1-4853-A8A0-F9EFAEC3D2D2}" destId="{9E9409FE-3837-4826-8DD1-62FAD11E0081}" srcOrd="0" destOrd="0" presId="urn:microsoft.com/office/officeart/2005/8/layout/vList3"/>
    <dgm:cxn modelId="{E280C6AA-E8FA-4F94-A5FA-FF0558A70DEA}" srcId="{DFA03B65-5E7E-45AF-BC4D-9BF3E381F5A9}" destId="{C5FC8C5E-2BE1-4853-A8A0-F9EFAEC3D2D2}" srcOrd="0" destOrd="0" parTransId="{19EB5482-9423-4E52-92AF-951692088F19}" sibTransId="{F50CCC32-ECF4-4570-9523-AE84D9140F5D}"/>
    <dgm:cxn modelId="{76B818D0-602D-49BD-8ECC-36771D278F77}" srcId="{DFA03B65-5E7E-45AF-BC4D-9BF3E381F5A9}" destId="{E495E580-987E-4BDD-A963-D63268311F9D}" srcOrd="1" destOrd="0" parTransId="{488F3354-84B5-4C6B-9791-25E88B9DDA4C}" sibTransId="{FC209391-9414-424D-928C-52698D059D16}"/>
    <dgm:cxn modelId="{E7CC7FD0-FD39-4CC5-B906-D77039154D4B}" type="presOf" srcId="{20CEB89A-E27E-43CC-BFDE-7FB87C46C7CD}" destId="{5235377F-E73E-4FB4-9554-4EC9F21B7820}" srcOrd="0" destOrd="0" presId="urn:microsoft.com/office/officeart/2005/8/layout/vList3"/>
    <dgm:cxn modelId="{2FCEAFFA-62A3-4156-ABB5-E283F5E5153A}" type="presOf" srcId="{DFA03B65-5E7E-45AF-BC4D-9BF3E381F5A9}" destId="{92AF3DD2-9064-4C7C-AD5F-D6A951010D94}" srcOrd="0" destOrd="0" presId="urn:microsoft.com/office/officeart/2005/8/layout/vList3"/>
    <dgm:cxn modelId="{482EC37D-18FC-4AC6-8A5C-D097ED49E59E}" type="presParOf" srcId="{92AF3DD2-9064-4C7C-AD5F-D6A951010D94}" destId="{32C0F3E1-0347-476E-8C74-89EF1435107A}" srcOrd="0" destOrd="0" presId="urn:microsoft.com/office/officeart/2005/8/layout/vList3"/>
    <dgm:cxn modelId="{90FC5769-D1BE-490C-B4BA-803188D8BE44}" type="presParOf" srcId="{32C0F3E1-0347-476E-8C74-89EF1435107A}" destId="{A0A1AAA7-CE18-45CE-9812-796F1864FEDC}" srcOrd="0" destOrd="0" presId="urn:microsoft.com/office/officeart/2005/8/layout/vList3"/>
    <dgm:cxn modelId="{14581EA9-42B0-4C89-BD78-71571090E5F3}" type="presParOf" srcId="{32C0F3E1-0347-476E-8C74-89EF1435107A}" destId="{9E9409FE-3837-4826-8DD1-62FAD11E0081}" srcOrd="1" destOrd="0" presId="urn:microsoft.com/office/officeart/2005/8/layout/vList3"/>
    <dgm:cxn modelId="{D7283A60-C110-470D-BDA4-9A613ACFA379}" type="presParOf" srcId="{92AF3DD2-9064-4C7C-AD5F-D6A951010D94}" destId="{7C9E9B2D-26A0-4BF8-B6A0-E36D4A8A8D9A}" srcOrd="1" destOrd="0" presId="urn:microsoft.com/office/officeart/2005/8/layout/vList3"/>
    <dgm:cxn modelId="{E87F21BA-620E-482E-980C-8B02AF85F17A}" type="presParOf" srcId="{92AF3DD2-9064-4C7C-AD5F-D6A951010D94}" destId="{EE07308F-F680-43AB-AD45-6AA04C965AB8}" srcOrd="2" destOrd="0" presId="urn:microsoft.com/office/officeart/2005/8/layout/vList3"/>
    <dgm:cxn modelId="{6BFFDF4D-66D4-4D83-81BA-9F00D3F7760F}" type="presParOf" srcId="{EE07308F-F680-43AB-AD45-6AA04C965AB8}" destId="{17DEBB77-342B-4F92-8453-2CB476DC916B}" srcOrd="0" destOrd="0" presId="urn:microsoft.com/office/officeart/2005/8/layout/vList3"/>
    <dgm:cxn modelId="{791A1EFC-350E-4EFA-9807-0A20180568CA}" type="presParOf" srcId="{EE07308F-F680-43AB-AD45-6AA04C965AB8}" destId="{EEDBA6F5-86A8-46FF-B70A-02AEC9393826}" srcOrd="1" destOrd="0" presId="urn:microsoft.com/office/officeart/2005/8/layout/vList3"/>
    <dgm:cxn modelId="{709DDBD4-4300-414A-8CC2-09CDE86288AA}" type="presParOf" srcId="{92AF3DD2-9064-4C7C-AD5F-D6A951010D94}" destId="{616661A8-9AF9-4A8A-A7BB-AB89D9B29969}" srcOrd="3" destOrd="0" presId="urn:microsoft.com/office/officeart/2005/8/layout/vList3"/>
    <dgm:cxn modelId="{546F5944-9246-4B29-BA61-548ED78530BD}" type="presParOf" srcId="{92AF3DD2-9064-4C7C-AD5F-D6A951010D94}" destId="{9D9CCB6B-ED8F-4651-B6E9-4A7490A70040}" srcOrd="4" destOrd="0" presId="urn:microsoft.com/office/officeart/2005/8/layout/vList3"/>
    <dgm:cxn modelId="{21E04F3D-5458-4EDA-9B8C-4D5E0D585659}" type="presParOf" srcId="{9D9CCB6B-ED8F-4651-B6E9-4A7490A70040}" destId="{1CEF0814-EA25-4E66-924B-7587CE89FE32}" srcOrd="0" destOrd="0" presId="urn:microsoft.com/office/officeart/2005/8/layout/vList3"/>
    <dgm:cxn modelId="{596F83D5-E0C2-4A35-8923-F465606AF4FE}" type="presParOf" srcId="{9D9CCB6B-ED8F-4651-B6E9-4A7490A70040}" destId="{DB31EBCD-E40E-476E-84CA-5691A48B4FF9}" srcOrd="1" destOrd="0" presId="urn:microsoft.com/office/officeart/2005/8/layout/vList3"/>
    <dgm:cxn modelId="{DDB76DA0-4013-41DA-AC7B-F86C2E3C2E4C}" type="presParOf" srcId="{92AF3DD2-9064-4C7C-AD5F-D6A951010D94}" destId="{AE1B53B5-E15C-415E-B465-450581DDBE83}" srcOrd="5" destOrd="0" presId="urn:microsoft.com/office/officeart/2005/8/layout/vList3"/>
    <dgm:cxn modelId="{8F55947D-7D1B-48E6-B7A7-001078BBBE4F}" type="presParOf" srcId="{92AF3DD2-9064-4C7C-AD5F-D6A951010D94}" destId="{062173C6-1198-4E15-846D-333AC51D57B8}" srcOrd="6" destOrd="0" presId="urn:microsoft.com/office/officeart/2005/8/layout/vList3"/>
    <dgm:cxn modelId="{5F5B8ED8-7F94-45C0-9193-D6B01616C9A3}" type="presParOf" srcId="{062173C6-1198-4E15-846D-333AC51D57B8}" destId="{F03FE451-1839-4DD2-BAA7-A6A6BBAE57A8}" srcOrd="0" destOrd="0" presId="urn:microsoft.com/office/officeart/2005/8/layout/vList3"/>
    <dgm:cxn modelId="{3F55865F-5FFB-4B76-8BC0-5D1D170683A1}" type="presParOf" srcId="{062173C6-1198-4E15-846D-333AC51D57B8}" destId="{5235377F-E73E-4FB4-9554-4EC9F21B782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409FE-3837-4826-8DD1-62FAD11E0081}">
      <dsp:nvSpPr>
        <dsp:cNvPr id="0" name=""/>
        <dsp:cNvSpPr/>
      </dsp:nvSpPr>
      <dsp:spPr>
        <a:xfrm rot="10800000">
          <a:off x="1856734" y="11533"/>
          <a:ext cx="5021407" cy="83001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601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kern="1200" dirty="0"/>
            <a:t>Valencia</a:t>
          </a:r>
        </a:p>
      </dsp:txBody>
      <dsp:txXfrm rot="10800000">
        <a:off x="2064238" y="11533"/>
        <a:ext cx="4813903" cy="830018"/>
      </dsp:txXfrm>
    </dsp:sp>
    <dsp:sp modelId="{A0A1AAA7-CE18-45CE-9812-796F1864FEDC}">
      <dsp:nvSpPr>
        <dsp:cNvPr id="0" name=""/>
        <dsp:cNvSpPr/>
      </dsp:nvSpPr>
      <dsp:spPr>
        <a:xfrm>
          <a:off x="427558" y="0"/>
          <a:ext cx="830018" cy="83001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BA6F5-86A8-46FF-B70A-02AEC9393826}">
      <dsp:nvSpPr>
        <dsp:cNvPr id="0" name=""/>
        <dsp:cNvSpPr/>
      </dsp:nvSpPr>
      <dsp:spPr>
        <a:xfrm rot="10800000">
          <a:off x="1472295" y="1078097"/>
          <a:ext cx="5021407" cy="83001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601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kern="1200" dirty="0"/>
            <a:t>Blond</a:t>
          </a:r>
        </a:p>
      </dsp:txBody>
      <dsp:txXfrm rot="10800000">
        <a:off x="1679799" y="1078097"/>
        <a:ext cx="4813903" cy="830018"/>
      </dsp:txXfrm>
    </dsp:sp>
    <dsp:sp modelId="{17DEBB77-342B-4F92-8453-2CB476DC916B}">
      <dsp:nvSpPr>
        <dsp:cNvPr id="0" name=""/>
        <dsp:cNvSpPr/>
      </dsp:nvSpPr>
      <dsp:spPr>
        <a:xfrm>
          <a:off x="1057285" y="1078097"/>
          <a:ext cx="830018" cy="83001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1EBCD-E40E-476E-84CA-5691A48B4FF9}">
      <dsp:nvSpPr>
        <dsp:cNvPr id="0" name=""/>
        <dsp:cNvSpPr/>
      </dsp:nvSpPr>
      <dsp:spPr>
        <a:xfrm rot="10800000">
          <a:off x="1472295" y="2155883"/>
          <a:ext cx="5021407" cy="83001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601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kern="1200" dirty="0"/>
            <a:t>Quattro</a:t>
          </a:r>
        </a:p>
      </dsp:txBody>
      <dsp:txXfrm rot="10800000">
        <a:off x="1679799" y="2155883"/>
        <a:ext cx="4813903" cy="830018"/>
      </dsp:txXfrm>
    </dsp:sp>
    <dsp:sp modelId="{1CEF0814-EA25-4E66-924B-7587CE89FE32}">
      <dsp:nvSpPr>
        <dsp:cNvPr id="0" name=""/>
        <dsp:cNvSpPr/>
      </dsp:nvSpPr>
      <dsp:spPr>
        <a:xfrm>
          <a:off x="1057285" y="2155883"/>
          <a:ext cx="830018" cy="83001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9000" r="-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35377F-E73E-4FB4-9554-4EC9F21B7820}">
      <dsp:nvSpPr>
        <dsp:cNvPr id="0" name=""/>
        <dsp:cNvSpPr/>
      </dsp:nvSpPr>
      <dsp:spPr>
        <a:xfrm rot="10800000">
          <a:off x="1472295" y="3233669"/>
          <a:ext cx="5021407" cy="83001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6015" tIns="144780" rIns="270256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kern="1200" dirty="0"/>
            <a:t>Navel</a:t>
          </a:r>
        </a:p>
      </dsp:txBody>
      <dsp:txXfrm rot="10800000">
        <a:off x="1679799" y="3233669"/>
        <a:ext cx="4813903" cy="830018"/>
      </dsp:txXfrm>
    </dsp:sp>
    <dsp:sp modelId="{F03FE451-1839-4DD2-BAA7-A6A6BBAE57A8}">
      <dsp:nvSpPr>
        <dsp:cNvPr id="0" name=""/>
        <dsp:cNvSpPr/>
      </dsp:nvSpPr>
      <dsp:spPr>
        <a:xfrm>
          <a:off x="1057285" y="3233669"/>
          <a:ext cx="830018" cy="83001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75.29412" units="1/cm"/>
          <inkml:channelProperty channel="Y" name="resolution" value="37.63066" units="1/cm"/>
          <inkml:channelProperty channel="T" name="resolution" value="1" units="1/dev"/>
        </inkml:channelProperties>
      </inkml:inkSource>
      <inkml:timestamp xml:id="ts0" timeString="2018-02-18T14:08:48.7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18724 12912 0,'-18'0'313,"-1"0"-282,0 0 0,1 0-15,-1 0-1,0 0 1,1 0 109,-1 0-94,0 0-31,1 0 16,-20 0 0,19 0-1,1 0-15,-1 0 16,-18 0-1,18 0 1,0 0-16,1 0 16,-1 0-1,0 0 1,1 0 0,-1 0-1,0 0 16,1 0-15,-1 0-16,0 0 31,1 0-31,-1 0 16,0 0 0,1 0 15,-1 0-31,0 0 31,0 0-15,1 0 15,18 17-15,-19-17-16,0 0 15,1 18 16,-1-18 1,0 0-17,1 0 1,18 18 0,-19-18-1,0 0 1,1 0 15,-1 0-15,0 17-1,1-17 17,-1 0-17,19 18 1,-19 0-16,1-18 15,-1 0 1,0 0-16,19 17 16,-18-17-16,-1 0 15,19 18 1,-19-18-16,19 17 16,-37-17-16,-1 18 31,20-18-16,18 18-15,-19-18 16,0 17 0,1-17-1,18 18 1,-19-18 0,19 18-1,-19-18-15,19 17 16,-18-17-16,-1 18 15,0 0 1,1-1 15,-1-17-15,19 18 0,-37-1-1,37 1-15,-19-18 16,-18 18-1,37-1-15,-19 1 16,0 0 0,1-18-16,18 17 15,-19-17-15,19 18 16,-19 0-16,0-18 16,19 17-16,-18-17 15,18 18 1,0-1-1,-19-17 1,19 18 15,-19-18-15,19 18-16,-18-18 16,18 17-16,-19 1 15,19 0-15,-19-1 16,1 1-1,18 17-15,-19-35 0,19 18 16,-19 0 0,1-1-16,18 1 15,-19-18-15,19 17 16,-19 1 0,19 0-1,-18-18 1,18 17-16,-19 1 15,19 0-15,-19-1 16,19 1 0,0 0-1,-18-1-15,-1-17 16,19 18-16,0-1 16,0 1-16,-19-18 15,19 18-15,0-1 16,-18-17-1,18 18-15,0 0 16,0-1 0,0 1-1,0 0 1,-19-18 0,19 17-1,0 18 1,0-17-1,-19 0 1,19-1 0,0 1-1,0 0-15,0-1 16,0 1 0,0 0-1,0-1 1,0 1-1,0 0 1,0-1 0,0 1-1,0-1 1,0 1 0,0 0-1,0-1 1,0 1-16,0 0 15,0-1 1,0 1 0,0 0-1,0-1-15,0 18 16,0-17 0,0 17-1,0-17 1,0 17-1,0-17-15,0 0 0,0-1 16,0 1 0,0-1-1,0 1 1,0 0 0,0-1-1,19-17 1,-19 18-16,0 0 15,19-1 1,-19 1 0,0 17-1,18-17 1,-18 17 0,19-17-1,0-1 1,-19 1-1,0 0 1,18-18-16,-18 17 16,0 19-1,19-36-15,-19 17 16,19-17 0,-19 18-1,18-18-15,-18 18 16,19-1-1,-19 1 1,19-1 0,-19 1-1,18 0-15,1-1 16,-19 1-16,19 0 16,-1-1-1,-18 1-15,19 17 31,0 0-15,-19-17-16,18-18 16,1 35-16,-19-17 15,19 0-15,-1-1 16,-18 1-16,19 0 16,0-1-1,-19 1 1,0 0-1,19-18-15,-1 17 47,1 1-15,0-1-1,-19 1-31,18-18 15,1 18-15,0-1 16,-1 19 0,1-19 15,0-17-31,-19 18 16,18-18-1,-18 18-15,19-18 16,-19 17-16,19 1 15,-1-18 1,1 17 0,0 1-1,-19 0-15,18-18 16,1 17-16,0-17 16,-1 18-1,1 0-15,-19-1 16,19-17-16,0 18 15,-1-18 1,1 0 0,-19 18-16,19-18 15,-19 17 1,18-17 0,-18 18-1,38-18-15,-38 17 16,37 1-16,-18 0 15,-1-18 1,-18 17-16,19-17 16,0 0-1,-1 18-15,1-18 16,0 18-16,-1-18 16,20 17-1,-1-17 1,-18 0-16,-19 18 15,37-18-15,1 18 16,-20-18-16,1 0 16,0 0-16,-1 17 15,20-17-15,-20 0 16,1 18-16,18-18 16,-18 0-16,0 0 15,-1 18-15,1-18 16,0 0-16,18 17 15,-18-17-15,-1 0 16,1 0-16,19 0 16,-1 0-1,-18 0-15,-1 18 16,1-18 0,0 0-16,-1 0 15,1 0 1,0 0-16,18 0 0,0 0 15,-18 17 1,18-17-16,1 0 16,-20 0-16,1 0 15,18 0-15,1 0 16,-1 0-16,-18 0 16,0 0-16,37 0 15,-38-17 1,20 17-16,-20 0 15,1-18-15,18 1 16,-18 17-16,0 0 16,37-18-16,-19 18 15,-18 0 1,18-18-16,1 1 16,-20 17-16,20 0 15,-20-18 1,1 18-16,18-18 0,1 18 15,-20 0-15,1-17 16,18-1-16,1 18 16,-20 0-16,20-18 15,-1 1-15,1-1 16,-20 18 0,20-18-16,-20 18 15,1-17-15,0-1 16,-1 1-16,1 17 15,0 0-15,-19-18 16,18 18-16,-18-18 16,19 18-16,-19-17 15,19 17-15,-1-18 16,1 0 0,0 1-1,-19-1 1,18 18-1,-18-18-15,19 18 16,0-17 0,-19-1-16,18 1 15,1-1 1,0 18-16,-19-18 16,19 1-16,-19-1 15,18 18-15,1-18 16,-19 1-16,19 17 15,-19-18-15,18-17 16,-18 17 15,19 18-31,0-17 16,-19-19 0,18 36-1,-18-17-15,19 17 16,-19-18-16,0 0 15,19 18 1,-1-17-16,-18-1 16,19 0-1,-19 1-15,19-1 16,-1 0 0,-18 1-1,19-1 1,-19-17-1,19 35-15,-19-18 16,18 18-16,-18-17 16,0-1-16,19 0 31,-19 1-15,19 17-1,-19-18-15,0 0 16,18 1-1,-18-1 1,19 18-16,-19-17 16,0-1-16,19 0 15,-1 1 1,-18-1 0,0 0-1,19 18-15,-19-35 16,19 17-16,-19 1 15,0-1-15,0 1 16,19-1-16,-1-17 16,-18 17-16,0 0 15,19 1-15,0-1 16,-19 0-16,0 1 16,0-1-16,18 0 15,-18 1 1,0-1-1,0 1-15,19-1 16,-19-17 0,19 35-16,-19-18 15,0-17-15,0 17 16,0 0 0,0 1-16,0-1 15,18 1-15,-18-1 16,0 0-16,19-17 15,-19 17 1,0 1-16,0-1 16,0 0-1,0 1 1,0-1 0,0 1-16,0-1 15,0 0 1,0 1-1,0-1 1,0 0 0,0 1-16,-19 17 15,19-36-15,0 19 16,-18 17 0,18-18-16,0 0 15,-19 1-15,19-1 16,-19 1-1,1-1-15,18 0 32,0 1-17,0-1 1,-19 18-16,19-18 16,0 1-1,0-1 1,-19 18-16,1-18 15,18 1 1,0-1 0,-19 1-16,19-1 15,-19 0 1,19 1-16,-19-1 16,1 0-1,18 1-15,-19-1 16,0-17-1,1 35-15,18-18 16,-19 1-16,0-1 16,1-17-1,-1 17 17,0 18-1,1-18-31,18 1 31,-19-1-15,0 18-1,19-18 1,-18 18-16,18-17 16,-19 17-16,0-18 15,19 0-15,-37 18 16,18-17-16,1-1 15,-1 18-15,-18 0 16,37-17 0,-19 17-16,0-18 31,0 18-15,1-18-16,18 1 15,-19 17 1,0 0-16,1-18 0,-1 18 15,19-18-15,-19 1 16,1 17-16,-1 0 16,0-18-16,1 18 15,-1-18-15,19 1 16,-37 17 0,37-18-16,-19 18 15,0 0-15,1-17 16,-1 17-1,0 0-15,19-18 16,-18 18-16,-1-18 16,0 18-16,0 0 15,1 0-15,-1-17 16,0 17-16,-18-18 16,18 18-16,1 0 15,-20-35-15,1 35 16,0-18-1,18 18-15,0 0 16,-18-18-16,18 18 16,1 0-1,-1 0 1,0 0 0,19-17-1,-18 17 1,-1 0-16,-19 0 15,20 0-15,-1 0 16,0 0 0,-18 0-16,18-18 0,1 18 15,-20 0 1,20 0 15,-1 0-15,0 0-1,1 0 1,18-17 0,-19 17-1,0 0 17,1 0-17,-1 0 1,19-18-1,-19 18 1,1 0-16,-1 0 16,0 0 109,0 0-110,1 0 17,18-18-32,-19 18 62,0-17-31,1 17-31,-1 0 32,19-18-1,-19 18 0,1 0 172,-1 0-187,0 0 46,1 0-30,-1 0 14</inkml:trace>
  <inkml:trace contextRef="#ctx0" brushRef="#br0" timeOffset="9897.043">13811 9754 0,'0'18'203,"0"0"-203,19-1 31,-19 1-31,19-18 16,-19 18-16,18-1 16,1-17-16,-19 18 15,19-18-15,-1 17 16,-18 1 0,19-18-16,0 18 15,-1-1 1,1 1-1,-19 0-15,19-18 16,-1 17-16,1 1 16,0 0-1,-19-1 1,37-17-16,-37 18 16,19-1-1,0 1-15,-1 17 16,1-17-1,0 0 1,-1-1 0,-18 1-16,19-18 15,0 35-15,-1-35 16,-18 18-16,19-1 16,-19 1-16,19-18 15,-1 18-15,1-18 16,0 35-16,-1-17 15,1-1 1,-19 1 0,19-18-16,-1 18 15,-18-1 1,19-17-16,-19 36 16,19-36-1,-19 17-15,18-17 16,1 35-16,0-17 15,-19 0 1,18-18-16,-18 17 16,19 1-16,0 0 15,0-1 1,-1 1 0,1 0-1,-19-1 1,19 1-16,-1-1 15,1 1 1,-19 17 0,19-35-1,-19 18-15,18-18 16,-18 18-16,19-1 16,0 19-16,-1-36 15,1 17-15,-19 1 16,37-1-16,-37 19 15,19-36-15,0 35 16,-1-17-16,20 17 16,-20 0-1,1-17 1,-19 0-16,38-18 16,-38 35-16,18-35 15,-18 17-15,19 1 16,0 0-1,-1-1 1,1 1 0,-19 0-1,19-1-15,-1-17 16,-18 18-16,19-18 16,-19 18-16,19 17 15,-1-35-15,-18 17 16,19 1-16,-19 0 15,37-1-15,-37 1 16,38 17-16,-38-17 16,37 17-16,0 0 15,-37-17 1,38 0-16,-20 35 16,1-53-16,0 17 15,0 19-15,-1-19 16,1 19-1,0-1-15,18-18 0,-18 19 16,-1-1-16,1-17 16,0 17-16,-1-35 15,1 35-15,0-17 16,-1-1-16,1 1 16,-19 0-16,19-1 15,-1 1 1,1 0-16,-19-1 15,37 1-15,-18 0 16,-19-1-16,19 1 16,0-18-16,-1 35 15,-18-17-15,38-1 16,-38 1-16,18 17 16,1-35-16,-19 18 15,37 0-15,-37-1 16,19 1-1,-19 0-15,19-1 16,-1-17-16,-18 18 16,19-18-16,-19 17 15,37 19 1,-18-19 0,0 19-1,-1-19 1,1 1-16,-19 0 15,19-1 1,18 1 0,-37-1-16,19 1 15,-1 0 1,1-1 0,-19 1-16,19-18 15,-19 18-15,19-1 16,-1-17-16,-18 18 15,19-18-15,-19 18 16,0-1 0,19 1-16,-19-1 15,18-17-15,1 18 16,-19 0-16,19-18 16,-19 17-16,18-17 15,-18 18-15,19 0 16,-19-1-1,19-17-15,-19 18 16,18-18 0,-18 18-16,19-1 0,0 1 15,-19 0-15,18-18 16,-18 35-16,19-35 16,-19 17-16,19-17 15,-19 18 1,18 0-16,-18-1 31,19-17-15,-19 18-1,0-36 282,0 1-281,0-1-16,-19 0 15,19 1 1,-18-1-16,18 1 16,0-1-1,0-17 17,-19 35-32,19-18 15,0 0 1,0 1 15,0-1-31,0 0 16,0 1-1,0-1 1,0 0 0,0 1-1,0-1-15,0 1 16,0-1-1,0 0 1,-19 18 15,19-17-31,0-1 63,0 0-48,0 1 1,0-1 0,0 0-1,0 1 1,0-1 0,0 1-1,0-1-15,0 0 16,0 1-1,0-1 1,0 0 0,0 1 15,-18 17-31,18-18 47,0 0-16,0 1 16,0-1-31,0 1-1,0-1 1,0 0 15,0 1-31,-19 17 31,19-18-15,0 0 15,0 1 79,0-1-95,-19 18 610,1 0-609,-1 0-1,0 18 1,1-18 0,18 17-16,-19-17 15,0 0 1,19 18-16,-18-18 16,18 18 15,-19-18-16,19 17 1,-19-17 0,19 18-1,-18-18-15,-1 0 16,19 18 0,-19-1 30,19 1-30,-19-18 0,19 17-16,-18 1 15,-1-18 1,19 18 0,-19-18-1,19 17 1,0 1-1,-18-18 1,18 18 15,-19-18-31,0 0 16,19 17 0,-18-17-16,18 18 15,-19 0-15,0-18 16,19 17-1,-18-17-15,18 18 32,-19-18-32,0 0 15,19 17 1,-37 1 0,18-18-1,19 18 1,-18-18-1,-1 0 1,19 17-16,-19-17 16,1 0 31,18 18-47,-19-18 15,19 18 313,0-1-296,0 1-17,19-18 1,-19 18-1,18-18-15,-18 17 16,19-17 0,0 18-16,-1-1 31,1-17 0,-19 18-15,19-18-1,-1 18-15,1-1 16,18 1 0,-18 0-1,0-18 1,-1 0-16,-18 17 16,19-17-1,0 18 1,-1-18-1,-18 18-15,19-18 16,-19 17-16,19-17 31,-19 18-31,18-18 47,1 0 0,0 18 0,0-18-31,-1 17-1,1-17-15,0 18 16,-1-18-1,1 0-15,-19 17 16,19-17 0,-1 0 15,-18 18-15,19-18 62,0 18-31,-1-18-16,-18 17-16,19-17 1,0 0 0,-19 18-16,18-18 93,-18 18 173,19-18-266,-19 17 31,19-17-15,-19 18 31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441AB-8498-4E5B-B949-3DC7B68D45B0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F3AE5-43E8-4E5E-97EB-63EA55FDF24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392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4008" y="1790910"/>
            <a:ext cx="6154947" cy="2387600"/>
          </a:xfrm>
        </p:spPr>
        <p:txBody>
          <a:bodyPr anchor="b"/>
          <a:lstStyle>
            <a:lvl1pPr algn="ctr">
              <a:defRPr sz="6000">
                <a:solidFill>
                  <a:srgbClr val="0070C0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2482" y="435253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48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587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868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388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190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9736" y="2044459"/>
            <a:ext cx="3240000" cy="4132954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0482" y="2044459"/>
            <a:ext cx="3240000" cy="41239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119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496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18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613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306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240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4A1DAA2D-1559-4E67-A9C0-1C02189BCE47}"/>
              </a:ext>
            </a:extLst>
          </p:cNvPr>
          <p:cNvSpPr/>
          <p:nvPr userDrawn="1"/>
        </p:nvSpPr>
        <p:spPr>
          <a:xfrm>
            <a:off x="2199736" y="0"/>
            <a:ext cx="6944264" cy="1825625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5011" y="250030"/>
            <a:ext cx="66854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1494" y="1955724"/>
            <a:ext cx="6840746" cy="4270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9736" y="6356349"/>
            <a:ext cx="1531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E1979-2BB5-428E-BCA3-036C0A8A5B05}" type="datetimeFigureOut">
              <a:rPr lang="de-CH" smtClean="0"/>
              <a:t>17.02.2019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3953" y="635634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3082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FD574-843F-4D08-A891-4904B2A58B24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8CB1EA0-1130-4020-8924-8BFB635C26B5}"/>
              </a:ext>
            </a:extLst>
          </p:cNvPr>
          <p:cNvSpPr/>
          <p:nvPr userDrawn="1"/>
        </p:nvSpPr>
        <p:spPr>
          <a:xfrm>
            <a:off x="0" y="0"/>
            <a:ext cx="212209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C2C5C89-86EC-4122-92C6-95D2801387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16" y="5758945"/>
            <a:ext cx="1650521" cy="1096049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BECC734-322E-4C8C-B139-6600B5BAF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42" r="18019"/>
          <a:stretch/>
        </p:blipFill>
        <p:spPr>
          <a:xfrm>
            <a:off x="77886" y="250030"/>
            <a:ext cx="1839451" cy="179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89CAB-80DD-42CC-AED5-44A74BB532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Orangerie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3243EC-2F7D-4C9E-AF80-765189D10F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In Willisau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6B4D17E-0F37-4FD9-BAB0-D06783A772B3}"/>
              </a:ext>
            </a:extLst>
          </p:cNvPr>
          <p:cNvSpPr txBox="1"/>
          <p:nvPr/>
        </p:nvSpPr>
        <p:spPr>
          <a:xfrm>
            <a:off x="129396" y="2018581"/>
            <a:ext cx="1871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Standort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46569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4B6B774-C969-4234-88AA-C6969C51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598491-51B9-44CC-A276-CD46981E70A3}"/>
              </a:ext>
            </a:extLst>
          </p:cNvPr>
          <p:cNvSpPr txBox="1"/>
          <p:nvPr/>
        </p:nvSpPr>
        <p:spPr>
          <a:xfrm>
            <a:off x="129396" y="2018581"/>
            <a:ext cx="1871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/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Standort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Team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1D43114-C7E8-40E4-B902-31DA7FB6F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011" y="2978279"/>
            <a:ext cx="6569525" cy="350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33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4B6B774-C969-4234-88AA-C6969C51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Standort in Willisau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598491-51B9-44CC-A276-CD46981E70A3}"/>
              </a:ext>
            </a:extLst>
          </p:cNvPr>
          <p:cNvSpPr txBox="1"/>
          <p:nvPr/>
        </p:nvSpPr>
        <p:spPr>
          <a:xfrm>
            <a:off x="129396" y="2018581"/>
            <a:ext cx="1871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/>
                </a:solidFill>
              </a:rPr>
              <a:t>Standort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Team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C99251B-FF1E-4499-BBA7-AF56A721B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4" t="13522" r="3207" b="14658"/>
          <a:stretch/>
        </p:blipFill>
        <p:spPr>
          <a:xfrm>
            <a:off x="2204241" y="2605177"/>
            <a:ext cx="6836241" cy="414068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Freihand 2">
                <a:extLst>
                  <a:ext uri="{FF2B5EF4-FFF2-40B4-BE49-F238E27FC236}">
                    <a16:creationId xmlns:a16="http://schemas.microsoft.com/office/drawing/2014/main" id="{73984C4E-87F6-4DD9-8E9F-D4BB0C7E0F7F}"/>
                  </a:ext>
                </a:extLst>
              </p14:cNvPr>
              <p14:cNvContentPartPr/>
              <p14:nvPr/>
            </p14:nvContentPartPr>
            <p14:xfrm>
              <a:off x="4837062" y="3342736"/>
              <a:ext cx="2555776" cy="2337120"/>
            </p14:xfrm>
          </p:contentPart>
        </mc:Choice>
        <mc:Fallback xmlns="">
          <p:pic>
            <p:nvPicPr>
              <p:cNvPr id="3" name="Freihand 2">
                <a:extLst>
                  <a:ext uri="{FF2B5EF4-FFF2-40B4-BE49-F238E27FC236}">
                    <a16:creationId xmlns:a16="http://schemas.microsoft.com/office/drawing/2014/main" id="{73984C4E-87F6-4DD9-8E9F-D4BB0C7E0F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27703" y="3333376"/>
                <a:ext cx="2574494" cy="235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02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4B6B774-C969-4234-88AA-C6969C51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Standort in Willisau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598491-51B9-44CC-A276-CD46981E70A3}"/>
              </a:ext>
            </a:extLst>
          </p:cNvPr>
          <p:cNvSpPr txBox="1"/>
          <p:nvPr/>
        </p:nvSpPr>
        <p:spPr>
          <a:xfrm>
            <a:off x="129396" y="2018581"/>
            <a:ext cx="1871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Bio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Standort</a:t>
            </a:r>
          </a:p>
          <a:p>
            <a:r>
              <a:rPr lang="de-CH" sz="2800" dirty="0">
                <a:solidFill>
                  <a:schemeClr val="bg1"/>
                </a:solidFill>
              </a:rPr>
              <a:t>Sorten</a:t>
            </a:r>
          </a:p>
          <a:p>
            <a:r>
              <a:rPr lang="de-CH" sz="2800" dirty="0">
                <a:solidFill>
                  <a:schemeClr val="bg1">
                    <a:lumMod val="75000"/>
                  </a:schemeClr>
                </a:solidFill>
              </a:rPr>
              <a:t>Team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10107FE7-7A30-4F4F-BB5C-737083459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705652"/>
              </p:ext>
            </p:extLst>
          </p:nvPr>
        </p:nvGraphicFramePr>
        <p:xfrm>
          <a:off x="2001328" y="2587446"/>
          <a:ext cx="755098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4226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</Words>
  <Application>Microsoft Office PowerPoint</Application>
  <PresentationFormat>Bildschirmpräsentation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Orangerie</vt:lpstr>
      <vt:lpstr> </vt:lpstr>
      <vt:lpstr>Standort in Willisau</vt:lpstr>
      <vt:lpstr>Standort in Willisau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Pirmin Lenherr</dc:creator>
  <cp:lastModifiedBy>Pirmin Lenherr</cp:lastModifiedBy>
  <cp:revision>20</cp:revision>
  <dcterms:created xsi:type="dcterms:W3CDTF">2018-02-18T11:21:24Z</dcterms:created>
  <dcterms:modified xsi:type="dcterms:W3CDTF">2019-02-17T22:32:00Z</dcterms:modified>
</cp:coreProperties>
</file>